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342" r:id="rId3"/>
    <p:sldId id="343" r:id="rId4"/>
    <p:sldId id="354" r:id="rId5"/>
    <p:sldId id="356" r:id="rId6"/>
    <p:sldId id="355" r:id="rId7"/>
    <p:sldId id="357" r:id="rId8"/>
    <p:sldId id="358" r:id="rId9"/>
    <p:sldId id="359" r:id="rId10"/>
    <p:sldId id="344" r:id="rId11"/>
    <p:sldId id="345" r:id="rId12"/>
    <p:sldId id="346" r:id="rId13"/>
    <p:sldId id="347" r:id="rId14"/>
    <p:sldId id="348" r:id="rId15"/>
    <p:sldId id="360" r:id="rId16"/>
    <p:sldId id="361" r:id="rId17"/>
    <p:sldId id="362" r:id="rId18"/>
    <p:sldId id="363" r:id="rId19"/>
    <p:sldId id="364" r:id="rId20"/>
    <p:sldId id="306" r:id="rId21"/>
    <p:sldId id="349" r:id="rId22"/>
    <p:sldId id="307" r:id="rId23"/>
    <p:sldId id="350" r:id="rId24"/>
    <p:sldId id="353" r:id="rId25"/>
    <p:sldId id="351" r:id="rId26"/>
    <p:sldId id="339" r:id="rId27"/>
    <p:sldId id="340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CC0099"/>
    <a:srgbClr val="0000CC"/>
    <a:srgbClr val="FFFF00"/>
    <a:srgbClr val="339933"/>
    <a:srgbClr val="660033"/>
    <a:srgbClr val="006600"/>
    <a:srgbClr val="800000"/>
    <a:srgbClr val="3333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0C52D0-35DF-4610-8BD2-EFA1A1EAE018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128752-FFF0-4A8F-9277-B5ED7B387E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4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128752-FFF0-4A8F-9277-B5ED7B387E5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571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073E2B1-F673-4EBA-BEA0-F4571FF557E0}" type="slidenum">
              <a:rPr lang="en-US" altLang="en-US" smtClean="0">
                <a:latin typeface="Arial" pitchFamily="34" charset="0"/>
              </a:rPr>
              <a:pPr eaLnBrk="1" hangingPunct="1"/>
              <a:t>20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19BA2F8-5145-4E70-A8A3-A7667C16EF5A}" type="slidenum">
              <a:rPr lang="en-US" altLang="en-US" smtClean="0">
                <a:latin typeface="Arial" pitchFamily="34" charset="0"/>
              </a:rPr>
              <a:pPr eaLnBrk="1" hangingPunct="1"/>
              <a:t>26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F771A7D-09D9-4003-8907-CA649E11B5CE}" type="slidenum">
              <a:rPr lang="en-US" altLang="en-US" smtClean="0">
                <a:latin typeface="Arial" pitchFamily="34" charset="0"/>
              </a:rPr>
              <a:pPr eaLnBrk="1" hangingPunct="1"/>
              <a:t>27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090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785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428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238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1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791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03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235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523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897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973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6441D-86C8-4D54-9E49-0441CE5A2CE4}" type="datetimeFigureOut">
              <a:rPr lang="en-US" smtClean="0"/>
              <a:t>3/18/2019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963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audio" Target="../media/audio1.wav"/><Relationship Id="rId7" Type="http://schemas.openxmlformats.org/officeDocument/2006/relationships/image" Target="../media/image5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audio" Target="../media/audio2.wav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0"/>
            <a:ext cx="87630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WELL 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89916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96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" y="685800"/>
            <a:ext cx="9144000" cy="11286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2476500"/>
            <a:ext cx="75057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55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"/>
            <a:ext cx="9144000" cy="9906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219274"/>
            <a:ext cx="8077200" cy="563872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23855" y="1371600"/>
            <a:ext cx="137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came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23855" y="1725543"/>
            <a:ext cx="137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felt</a:t>
            </a:r>
            <a:endParaRPr lang="en-US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23855" y="2079486"/>
            <a:ext cx="137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endParaRPr lang="en-US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37710" y="2436037"/>
            <a:ext cx="137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went</a:t>
            </a:r>
            <a:endParaRPr lang="en-US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23855" y="2789980"/>
            <a:ext cx="137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had</a:t>
            </a:r>
            <a:endParaRPr lang="en-US" sz="4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10000" y="3184428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heard</a:t>
            </a:r>
            <a:endParaRPr lang="en-US" sz="4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23855" y="3538371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37710" y="3892314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lost</a:t>
            </a:r>
            <a:endParaRPr lang="en-US" sz="40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37710" y="4274457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37710" y="4656600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saw</a:t>
            </a:r>
            <a:endParaRPr lang="en-US" sz="40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37710" y="5038743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spoke</a:t>
            </a:r>
            <a:endParaRPr lang="en-US" sz="40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37710" y="5382590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swam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37710" y="5736533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took</a:t>
            </a:r>
            <a:endParaRPr lang="en-US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37710" y="6130336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wore</a:t>
            </a:r>
            <a:endParaRPr lang="en-US" sz="4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56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44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714432"/>
            <a:ext cx="8839200" cy="1676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90832"/>
            <a:ext cx="9144000" cy="4467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55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0"/>
            <a:ext cx="9144000" cy="1438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1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9144000" cy="838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4" y="685800"/>
            <a:ext cx="9026236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28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9144000" cy="914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066800"/>
            <a:ext cx="8991600" cy="838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06753"/>
            <a:ext cx="8610600" cy="6222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4495800"/>
            <a:ext cx="8839200" cy="76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4800" y="1905000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SDFGDGD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3581400"/>
            <a:ext cx="708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XZDVCDFBF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85800" y="5410200"/>
            <a:ext cx="723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FBHFGJHFG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481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66254"/>
            <a:ext cx="9144000" cy="10529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2286000"/>
            <a:ext cx="9144000" cy="838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" y="4267200"/>
            <a:ext cx="8991601" cy="9620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1371600"/>
            <a:ext cx="8825346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SDFDG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2345" y="3429000"/>
            <a:ext cx="9081656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SDFDG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2346" y="5562600"/>
            <a:ext cx="8991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SDFDG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835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52400"/>
            <a:ext cx="9067800" cy="1219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362200"/>
            <a:ext cx="9067800" cy="762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276662"/>
            <a:ext cx="9067800" cy="8287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00" y="1371600"/>
            <a:ext cx="906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SDFGDFG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" y="3581400"/>
            <a:ext cx="906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SDFGDFG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6200" y="5638800"/>
            <a:ext cx="906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SDFGDFG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20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91600" cy="10382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038296"/>
            <a:ext cx="8458200" cy="14763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514600"/>
            <a:ext cx="8915400" cy="3962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15200" y="27432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went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95400" y="3776852"/>
            <a:ext cx="1219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had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80909" y="3776852"/>
            <a:ext cx="1219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had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81800" y="44958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went</a:t>
            </a:r>
            <a:endParaRPr lang="en-US" sz="5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5127" y="5562600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endParaRPr lang="en-US" sz="4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42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876300"/>
            <a:ext cx="9144000" cy="12573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936173"/>
            <a:ext cx="8229600" cy="135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81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0"/>
            <a:ext cx="5715000" cy="6858000"/>
          </a:xfrm>
          <a:prstGeom prst="rect">
            <a:avLst/>
          </a:prstGeom>
        </p:spPr>
      </p:pic>
      <p:cxnSp>
        <p:nvCxnSpPr>
          <p:cNvPr id="5" name="Straight Arrow Connector 17"/>
          <p:cNvCxnSpPr>
            <a:cxnSpLocks noChangeShapeType="1"/>
          </p:cNvCxnSpPr>
          <p:nvPr/>
        </p:nvCxnSpPr>
        <p:spPr bwMode="auto">
          <a:xfrm>
            <a:off x="8220075" y="1524000"/>
            <a:ext cx="933450" cy="4572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29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575" y="1506577"/>
            <a:ext cx="45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66675" y="2068473"/>
            <a:ext cx="5810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5" y="2616042"/>
            <a:ext cx="469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5" y="3152001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575" y="3630573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75" y="4207491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5257800"/>
            <a:ext cx="333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66675" y="5784771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66675" y="6311742"/>
            <a:ext cx="58102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en-US" sz="26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0"/>
            <a:ext cx="4476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40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0"/>
            <a:ext cx="61722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7708"/>
            <a:ext cx="2438400" cy="68302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066800"/>
            <a:ext cx="60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en-US" sz="30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04800"/>
            <a:ext cx="76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" y="19812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" y="35814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8100" y="4419600"/>
            <a:ext cx="8001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en-US" sz="3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50800" y="52578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en-US" sz="3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63500" y="60960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en-US" sz="30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02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0"/>
            <a:ext cx="6096000" cy="68579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-1"/>
            <a:ext cx="2438400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18" y="228600"/>
            <a:ext cx="60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25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934998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en-US" sz="3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3622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8100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en-US" sz="30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3855" y="4570529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en-US" sz="3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27709" y="54102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20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3855" y="6116598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0000CC"/>
                </a:solidFill>
              </a:rPr>
              <a:t>19</a:t>
            </a:r>
            <a:endParaRPr lang="en-US" sz="30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106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0"/>
            <a:ext cx="6629400" cy="771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8985"/>
            <a:ext cx="9029700" cy="1133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00200"/>
            <a:ext cx="8991600" cy="515120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9100" y="237831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met</a:t>
            </a:r>
            <a:endParaRPr lang="en-US" sz="4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68937" y="237831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3000" y="3156773"/>
            <a:ext cx="213360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bought</a:t>
            </a:r>
            <a:endParaRPr lang="en-US" sz="37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95600" y="365760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had</a:t>
            </a:r>
            <a:endParaRPr lang="en-US" sz="45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67000" y="4423696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saw</a:t>
            </a:r>
            <a:endParaRPr lang="en-US" sz="45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001000" y="4409058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got</a:t>
            </a:r>
            <a:endParaRPr lang="en-US" sz="45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05400" y="502920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felt</a:t>
            </a:r>
            <a:endParaRPr lang="en-US" sz="45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04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0" y="228600"/>
            <a:ext cx="9095509" cy="990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219200"/>
            <a:ext cx="89154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0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9" y="1143000"/>
            <a:ext cx="9095509" cy="9335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0" y="228600"/>
            <a:ext cx="9095509" cy="990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3600" y="1217354"/>
            <a:ext cx="4343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id you wear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" y="2210646"/>
            <a:ext cx="9067799" cy="914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68582" y="3209817"/>
            <a:ext cx="4343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id you meet</a:t>
            </a:r>
            <a:endParaRPr lang="en-US" sz="4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762000" y="3423219"/>
            <a:ext cx="685800" cy="39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" y="4190215"/>
            <a:ext cx="8963892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04109" y="5000706"/>
            <a:ext cx="4800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id you get home</a:t>
            </a:r>
            <a:endParaRPr lang="en-US" sz="45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762000" y="5196913"/>
            <a:ext cx="685800" cy="392415"/>
          </a:xfrm>
          <a:prstGeom prst="rightArrow">
            <a:avLst>
              <a:gd name="adj1" fmla="val 50000"/>
              <a:gd name="adj2" fmla="val 32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37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 animBg="1"/>
      <p:bldP spid="12" grpId="0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57200"/>
            <a:ext cx="8915400" cy="990600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838200" y="1676400"/>
            <a:ext cx="8382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828800" y="1447800"/>
            <a:ext cx="4572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did you go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362200"/>
            <a:ext cx="8686800" cy="990760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685800" y="3657600"/>
            <a:ext cx="8382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676400" y="3455685"/>
            <a:ext cx="4572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Did you have</a:t>
            </a:r>
            <a:endParaRPr lang="en-US" sz="4500" b="1" dirty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35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7"/>
            <a:ext cx="9105900" cy="1295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3983"/>
            <a:ext cx="9067800" cy="55556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750" y="1676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She wore a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dress</a:t>
            </a:r>
            <a:r>
              <a:rPr lang="en-US" sz="4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7700" y="27432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 left work </a:t>
            </a:r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late.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7532" y="3735065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We went by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bus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6918" y="48006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He lost his </a:t>
            </a:r>
            <a:r>
              <a:rPr lang="en-US" sz="45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wallet.</a:t>
            </a:r>
            <a:endParaRPr lang="en-US" sz="45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282" y="5867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You had a </a:t>
            </a:r>
            <a:r>
              <a:rPr lang="en-US" sz="45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salad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76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WordArt 5"/>
          <p:cNvSpPr>
            <a:spLocks noChangeArrowheads="1" noChangeShapeType="1" noTextEdit="1"/>
          </p:cNvSpPr>
          <p:nvPr/>
        </p:nvSpPr>
        <p:spPr bwMode="auto">
          <a:xfrm>
            <a:off x="685800" y="1981200"/>
            <a:ext cx="7696200" cy="2895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375"/>
              </a:avLst>
            </a:prstTxWarp>
          </a:bodyPr>
          <a:lstStyle/>
          <a:p>
            <a:pPr algn="ctr"/>
            <a:r>
              <a:rPr lang="en-US" sz="3600" b="1" kern="10" dirty="0">
                <a:ln w="12700" cap="sq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ANSWER THE QUESTIONS 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424474"/>
            <a:ext cx="91440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600" b="1" kern="10" dirty="0" smtClean="0">
                <a:ln w="12700" cap="sq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6. SPEAKING and WRITING</a:t>
            </a:r>
            <a:endParaRPr lang="en-US" sz="4600" b="1" kern="10" dirty="0">
              <a:ln w="12700" cap="sq">
                <a:solidFill>
                  <a:srgbClr val="EAEAEA"/>
                </a:solidFill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57583272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2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QUESTIONS</a:t>
            </a:r>
          </a:p>
        </p:txBody>
      </p:sp>
      <p:sp>
        <p:nvSpPr>
          <p:cNvPr id="53251" name="Content Placeholder 3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00600"/>
          </a:xfrm>
        </p:spPr>
        <p:txBody>
          <a:bodyPr>
            <a:normAutofit/>
          </a:bodyPr>
          <a:lstStyle/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alt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When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was </a:t>
            </a:r>
            <a:r>
              <a:rPr lang="en-US" alt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altLang="en-US" sz="3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were </a:t>
            </a:r>
            <a:r>
              <a:rPr lang="en-US" altLang="en-US" sz="3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altLang="en-US" sz="3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did you </a:t>
            </a:r>
            <a:r>
              <a:rPr lang="en-US" altLang="en-US" sz="3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go with 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altLang="en-US" sz="38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did you </a:t>
            </a:r>
            <a:r>
              <a:rPr lang="en-US" altLang="en-US" sz="38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wear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altLang="en-US" sz="38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did you </a:t>
            </a:r>
            <a:r>
              <a:rPr lang="en-US" altLang="en-US" sz="38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en-US" altLang="en-US" sz="3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?</a:t>
            </a:r>
            <a:endParaRPr lang="en-US" altLang="en-US" sz="3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44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QUESTIONS</a:t>
            </a:r>
          </a:p>
        </p:txBody>
      </p:sp>
      <p:sp>
        <p:nvSpPr>
          <p:cNvPr id="53251" name="Content Placeholder 3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00600"/>
          </a:xfrm>
        </p:spPr>
        <p:txBody>
          <a:bodyPr>
            <a:normAutofit/>
          </a:bodyPr>
          <a:lstStyle/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altLang="en-US" sz="3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did you </a:t>
            </a:r>
            <a:r>
              <a:rPr lang="en-US" altLang="en-US" sz="3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altLang="en-US" sz="38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was the </a:t>
            </a:r>
            <a:r>
              <a:rPr lang="en-US" altLang="en-US" sz="3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weather</a:t>
            </a: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like ?</a:t>
            </a:r>
          </a:p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alt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What time </a:t>
            </a: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did you </a:t>
            </a:r>
            <a:r>
              <a:rPr lang="en-US" alt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get home </a:t>
            </a: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altLang="en-US" sz="38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Why</a:t>
            </a: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was it </a:t>
            </a:r>
            <a:r>
              <a:rPr lang="en-US" altLang="en-US" sz="38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a memorable night </a:t>
            </a:r>
            <a:r>
              <a:rPr lang="en-US" altLang="en-US" sz="3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3276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371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2057400"/>
            <a:ext cx="86106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314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665018"/>
            <a:ext cx="6629400" cy="6172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1173"/>
            <a:ext cx="9144000" cy="685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795464"/>
            <a:ext cx="2819400" cy="58673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987" y="1042762"/>
            <a:ext cx="30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696" y="1708716"/>
            <a:ext cx="30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6987" y="2438400"/>
            <a:ext cx="360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6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987" y="3104787"/>
            <a:ext cx="290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6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1" y="3821906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4696" y="4471687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6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4696" y="5250873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8551" y="5897204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600" b="1" dirty="0">
              <a:solidFill>
                <a:srgbClr val="CC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79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4"/>
          <p:cNvSpPr>
            <a:spLocks noChangeArrowheads="1"/>
          </p:cNvSpPr>
          <p:nvPr/>
        </p:nvSpPr>
        <p:spPr bwMode="auto">
          <a:xfrm>
            <a:off x="2438400" y="381000"/>
            <a:ext cx="4603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sz="5400" b="1">
                <a:solidFill>
                  <a:srgbClr val="FF0000"/>
                </a:solidFill>
              </a:rPr>
              <a:t>HOMEWORK</a:t>
            </a:r>
          </a:p>
        </p:txBody>
      </p:sp>
      <p:sp>
        <p:nvSpPr>
          <p:cNvPr id="343045" name="Rectangle 5"/>
          <p:cNvSpPr>
            <a:spLocks noChangeArrowheads="1"/>
          </p:cNvSpPr>
          <p:nvPr/>
        </p:nvSpPr>
        <p:spPr bwMode="auto">
          <a:xfrm>
            <a:off x="762000" y="1905000"/>
            <a:ext cx="8382000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en-US" altLang="en-US" sz="3600" b="1">
                <a:solidFill>
                  <a:srgbClr val="000099"/>
                </a:solidFill>
              </a:rPr>
              <a:t>- Learn vocabulary by hearth.</a:t>
            </a:r>
          </a:p>
          <a:p>
            <a:pPr>
              <a:spcBef>
                <a:spcPct val="60000"/>
              </a:spcBef>
            </a:pPr>
            <a:r>
              <a:rPr lang="en-US" altLang="en-US" sz="3600" b="1">
                <a:solidFill>
                  <a:srgbClr val="000099"/>
                </a:solidFill>
              </a:rPr>
              <a:t>- Prepare next lessons.</a:t>
            </a:r>
          </a:p>
        </p:txBody>
      </p:sp>
    </p:spTree>
    <p:extLst>
      <p:ext uri="{BB962C8B-B14F-4D97-AF65-F5344CB8AC3E}">
        <p14:creationId xmlns:p14="http://schemas.microsoft.com/office/powerpoint/2010/main" val="3753799416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34304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inhanhnuituye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4488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533400" y="3048000"/>
            <a:ext cx="5105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endParaRPr lang="en-GB" altLang="en-US" sz="4000" b="1">
              <a:solidFill>
                <a:srgbClr val="800000"/>
              </a:solidFill>
            </a:endParaRPr>
          </a:p>
        </p:txBody>
      </p:sp>
      <p:sp>
        <p:nvSpPr>
          <p:cNvPr id="174084" name="WordArt 4"/>
          <p:cNvSpPr>
            <a:spLocks noChangeArrowheads="1" noChangeShapeType="1" noTextEdit="1"/>
          </p:cNvSpPr>
          <p:nvPr/>
        </p:nvSpPr>
        <p:spPr bwMode="auto">
          <a:xfrm>
            <a:off x="838200" y="381000"/>
            <a:ext cx="80010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2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Thank you for your attention!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43000" y="5943600"/>
            <a:ext cx="7208838" cy="760413"/>
            <a:chOff x="480" y="3685"/>
            <a:chExt cx="4541" cy="479"/>
          </a:xfrm>
        </p:grpSpPr>
        <p:pic>
          <p:nvPicPr>
            <p:cNvPr id="87048" name="Picture 7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49" name="Picture 8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0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0" name="Picture 9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" y="3685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1" name="Picture 10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2" name="Picture 11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4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3" name="Picture 12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6" y="3849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4" name="Picture 13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9" y="3838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5" name="Picture 14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5" y="3838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6" name="Picture 15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9" y="3850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7" name="Picture 16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1" y="3850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4098" name="Picture 18" descr="cauTrangTie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81200"/>
            <a:ext cx="8153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7" name="AutoShape 25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8763000" y="5867400"/>
            <a:ext cx="533400" cy="5334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406943"/>
      </p:ext>
    </p:extLst>
  </p:cSld>
  <p:clrMapOvr>
    <a:masterClrMapping/>
  </p:clrMapOvr>
  <p:transition spd="slow">
    <p:split/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219</Words>
  <Application>Microsoft Office PowerPoint</Application>
  <PresentationFormat>On-screen Show (4:3)</PresentationFormat>
  <Paragraphs>98</Paragraphs>
  <Slides>27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</vt:lpstr>
      <vt:lpstr>QUESTIONS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THANHTAM</dc:creator>
  <cp:lastModifiedBy>THANHTAM</cp:lastModifiedBy>
  <cp:revision>40</cp:revision>
  <dcterms:created xsi:type="dcterms:W3CDTF">2019-03-14T11:54:39Z</dcterms:created>
  <dcterms:modified xsi:type="dcterms:W3CDTF">2019-03-18T14:42:34Z</dcterms:modified>
</cp:coreProperties>
</file>